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321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EB53A-4588-40CA-A0E3-7446FEC73FA3}" type="datetimeFigureOut">
              <a:rPr lang="ru-RU" smtClean="0"/>
              <a:t>27.01.2023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06ED2-8058-4581-A9B6-00EA9E124E2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6182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2C91F3-0B72-4D54-901F-14881125DA9C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42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400F0-1B59-4303-A7BA-B5EF7FA655C5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713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3480C-6D50-4516-A95F-A2F3696EECE4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71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91C15-48D3-4B3E-8CC3-AE37D77C5FD4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457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49B2E-FBC6-405F-8558-7D8B2E7B8A65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B4F3-206D-4710-A3D0-72072051F77B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57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0C2E6-5310-45D4-8E31-CF47E1350D4A}" type="datetime1">
              <a:rPr lang="ru-RU" smtClean="0"/>
              <a:t>27.01.2023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989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C1BD1-685E-4ABB-B927-73B276B5C10D}" type="datetime1">
              <a:rPr lang="ru-RU" smtClean="0"/>
              <a:t>27.01.2023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694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D800B-1E7B-40B4-A2D8-E9FA4526C0BC}" type="datetime1">
              <a:rPr lang="ru-RU" smtClean="0"/>
              <a:t>27.01.2023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0729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97D6A-9CC8-4B3B-975E-B90B285F882B}" type="datetime1">
              <a:rPr lang="ru-RU" smtClean="0"/>
              <a:t>27.01.2023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958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BB915-927F-4734-8893-36D60B184E43}" type="datetime1">
              <a:rPr lang="ru-RU" smtClean="0"/>
              <a:t>27.01.2023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634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446C-4138-433E-9A5B-895A37C7D1CE}" type="datetime1">
              <a:rPr lang="ru-RU" smtClean="0"/>
              <a:t>27.01.2023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913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B9BB3-D8C6-438A-BE5B-D1ABD1C64750}" type="datetime1">
              <a:rPr lang="ru-RU" smtClean="0"/>
              <a:t>27.01.2023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C5BF-43F8-440A-817E-3154AA0C2E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70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03775" y="1767254"/>
            <a:ext cx="9144000" cy="1658684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для обучения основам программирования</a:t>
            </a:r>
            <a:r>
              <a:rPr lang="ru-RU" altLang="ru-RU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alt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493369" y="5333869"/>
            <a:ext cx="33829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Выполнил: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Никитин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ru-RU" sz="2000" noProof="0" dirty="0" smtClean="0">
                <a:solidFill>
                  <a:prstClr val="black"/>
                </a:solidFill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М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.С.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kumimoji="0" lang="ru-RU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ЕТ-212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10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814385" y="1250465"/>
            <a:ext cx="1053941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252095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500" b="0" i="0" u="none" strike="noStrike" kern="15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В ходе выполнения курсовой работы были выявлены объекты предметной области и определена система классов для них, разработан интерфейс программы. После объектно-ориентированного проектирования классы были реализованы на языке С++. Разработанный код был проверен на контрольных тестах и в код были внесены необходимые исправления. Для программы была разработана документация, описывающая её установку и использование. Таким  образом,  цель работы была достигнута, задачи – решены</a:t>
            </a:r>
            <a:r>
              <a:rPr kumimoji="0" lang="ru-RU" sz="2500" b="0" i="0" u="none" strike="noStrike" kern="15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.</a:t>
            </a:r>
            <a:endParaRPr kumimoji="0" lang="ru-RU" sz="2500" b="0" i="0" u="none" strike="noStrike" kern="15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NSimSun" panose="0201060903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814385" y="364116"/>
            <a:ext cx="3495675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252095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5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Mangal"/>
              </a:rPr>
              <a:t>Заключение</a:t>
            </a:r>
            <a:endParaRPr kumimoji="0" lang="ru-RU" sz="3500" b="1" i="0" u="none" strike="noStrike" kern="15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iberation Serif"/>
              <a:ea typeface="NSimSun" panose="02010609030101010101" pitchFamily="49" charset="-122"/>
              <a:cs typeface="Mangal"/>
            </a:endParaRPr>
          </a:p>
        </p:txBody>
      </p:sp>
    </p:spTree>
    <p:extLst>
      <p:ext uri="{BB962C8B-B14F-4D97-AF65-F5344CB8AC3E}">
        <p14:creationId xmlns:p14="http://schemas.microsoft.com/office/powerpoint/2010/main" val="3540195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4601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 smtClean="0"/>
              <a:t>Спасибо за внимание</a:t>
            </a:r>
            <a:endParaRPr lang="ru-RU" sz="4800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091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22837" y="656255"/>
            <a:ext cx="4060727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Постановка задачи</a:t>
            </a:r>
            <a:endParaRPr kumimoji="0" lang="ru-RU" sz="3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66057" y="1287196"/>
            <a:ext cx="1127301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программу, с помощью которой учащиеся смогут познакомиться с основными понятиями программирования.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8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Объекты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</a:t>
            </a: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роботы различных цветов, программы, статичные объекты.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Программы состоят из команд одного цвета.</a:t>
            </a:r>
            <a:endParaRPr lang="ru-RU" sz="2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64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383178" y="1044954"/>
            <a:ext cx="115388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2520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NSimSun" panose="02010609030101010101" pitchFamily="49" charset="-122"/>
                <a:cs typeface="Times New Roman" panose="02020603050405020304" pitchFamily="18" charset="0"/>
              </a:rPr>
              <a:t>Анализ предметной область выявляет следующие объекты: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52000" lvl="0" indent="252000" algn="just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кнопки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имеющие прямоугольную форму и различающиеся названиями или цветом,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52000" lvl="0" indent="252000" algn="just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поле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симуляции,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252000" lvl="0" indent="252000" algn="just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разные </a:t>
            </a:r>
            <a:r>
              <a:rPr lang="ru-RU" sz="2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виды, которые отличаются формой, цветом, скоростью и </a:t>
            </a:r>
            <a:r>
              <a:rPr lang="ru-RU" sz="28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поведением.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802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21130" y="6356351"/>
            <a:ext cx="2743200" cy="365125"/>
          </a:xfrm>
        </p:spPr>
        <p:txBody>
          <a:bodyPr/>
          <a:lstStyle/>
          <a:p>
            <a:r>
              <a:rPr lang="ru-RU" sz="16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820783" y="1505067"/>
            <a:ext cx="108143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52000" algn="just"/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Кнопки управления по поведению можно разделить на две группы: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кнопки генерации объектов определенного вида на поле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кнопки запуска, остановки симуляции.</a:t>
            </a:r>
          </a:p>
        </p:txBody>
      </p:sp>
    </p:spTree>
    <p:extLst>
      <p:ext uri="{BB962C8B-B14F-4D97-AF65-F5344CB8AC3E}">
        <p14:creationId xmlns:p14="http://schemas.microsoft.com/office/powerpoint/2010/main" val="379357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84719" y="654517"/>
            <a:ext cx="6096000" cy="64306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07000"/>
              </a:lnSpc>
              <a:spcAft>
                <a:spcPts val="0"/>
              </a:spcAft>
            </a:pPr>
            <a:r>
              <a:rPr lang="ru-RU" sz="35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Иерархия классов</a:t>
            </a:r>
            <a:endParaRPr lang="ru-RU" sz="35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z="1600" b="1" smtClean="0">
                <a:solidFill>
                  <a:schemeClr val="tx1"/>
                </a:solidFill>
              </a:rPr>
              <a:t>5</a:t>
            </a:fld>
            <a:endParaRPr lang="ru-RU" sz="1600" b="1" dirty="0">
              <a:solidFill>
                <a:schemeClr val="tx1"/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>
          <a:blip r:embed="rId2"/>
          <a:stretch>
            <a:fillRect/>
          </a:stretch>
        </p:blipFill>
        <p:spPr>
          <a:xfrm>
            <a:off x="3510089" y="1438406"/>
            <a:ext cx="4719512" cy="461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8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686" y="1226192"/>
            <a:ext cx="6128803" cy="362359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4414" y="4070148"/>
            <a:ext cx="6324988" cy="2651327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18313" y="155439"/>
            <a:ext cx="4124325" cy="668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классы</a:t>
            </a:r>
            <a:endParaRPr kumimoji="0" lang="ru-RU" sz="3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76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61" y="1032368"/>
            <a:ext cx="8013539" cy="395053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18313" y="155439"/>
            <a:ext cx="4124325" cy="668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классы</a:t>
            </a:r>
            <a:endParaRPr kumimoji="0" lang="ru-RU" sz="3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976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65" y="1298646"/>
            <a:ext cx="11764582" cy="4765401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18313" y="155439"/>
            <a:ext cx="4124325" cy="668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5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классы</a:t>
            </a:r>
            <a:endParaRPr kumimoji="0" lang="ru-RU" sz="3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144C5BF-43F8-440A-817E-3154AA0C2E29}" type="slidenum">
              <a:rPr kumimoji="0" lang="ru-RU" sz="16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410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4C5BF-43F8-440A-817E-3154AA0C2E29}" type="slidenum">
              <a:rPr lang="ru-RU" sz="1600" b="1" smtClean="0">
                <a:solidFill>
                  <a:schemeClr val="tx1"/>
                </a:solidFill>
              </a:rPr>
              <a:t>9</a:t>
            </a:fld>
            <a:endParaRPr lang="ru-RU" sz="1600" b="1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743712" y="273949"/>
            <a:ext cx="6096000" cy="63094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500" b="1" dirty="0" smtClean="0"/>
              <a:t>Пример работы программы</a:t>
            </a:r>
            <a:endParaRPr lang="ru-RU" sz="3500" b="1" dirty="0"/>
          </a:p>
        </p:txBody>
      </p:sp>
      <p:pic>
        <p:nvPicPr>
          <p:cNvPr id="3" name="2023-01-27 14-22-2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318" y="904891"/>
            <a:ext cx="9372762" cy="5272072"/>
          </a:xfrm>
        </p:spPr>
      </p:pic>
    </p:spTree>
    <p:extLst>
      <p:ext uri="{BB962C8B-B14F-4D97-AF65-F5344CB8AC3E}">
        <p14:creationId xmlns:p14="http://schemas.microsoft.com/office/powerpoint/2010/main" val="28045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203</Words>
  <Application>Microsoft Office PowerPoint</Application>
  <PresentationFormat>Широкоэкранный</PresentationFormat>
  <Paragraphs>33</Paragraphs>
  <Slides>11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NSimSun</vt:lpstr>
      <vt:lpstr>Arial</vt:lpstr>
      <vt:lpstr>Calibri</vt:lpstr>
      <vt:lpstr>Calibri Light</vt:lpstr>
      <vt:lpstr>Liberation Serif</vt:lpstr>
      <vt:lpstr>Mangal</vt:lpstr>
      <vt:lpstr>Times New Roman</vt:lpstr>
      <vt:lpstr>1_Тема Office</vt:lpstr>
      <vt:lpstr> Программа для обучения основам программирования.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для</dc:title>
  <dc:creator>hp</dc:creator>
  <cp:lastModifiedBy>Пользователь Windows</cp:lastModifiedBy>
  <cp:revision>13</cp:revision>
  <dcterms:created xsi:type="dcterms:W3CDTF">2023-01-27T07:31:30Z</dcterms:created>
  <dcterms:modified xsi:type="dcterms:W3CDTF">2023-01-27T15:29:09Z</dcterms:modified>
</cp:coreProperties>
</file>

<file path=docProps/thumbnail.jpeg>
</file>